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theme/theme1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4"/><Relationship Target="../media/image07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94392" x="641275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Viruses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67025" x="4866775"/>
            <a:ext cy="2840249" cx="389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666000" x="508525"/>
            <a:ext cy="2776900" cx="399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Bacterial Cells</a:t>
            </a:r>
          </a:p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200150" x="457200"/>
            <a:ext cy="3189299" cx="6434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07825" x="254876"/>
            <a:ext cy="2865925" cx="408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37550" x="4758250"/>
            <a:ext cy="2806474" cx="3928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Fungal Cells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86900" x="3015825"/>
            <a:ext cy="2706700" cx="378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Protistan Cells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09754" x="341600"/>
            <a:ext cy="2279075" cx="35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709753" x="4687889"/>
            <a:ext cy="2224800" cx="335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Animal Cells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89975" x="2644375"/>
            <a:ext cy="2902625" cx="405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Plant Cells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91450" x="2350550"/>
            <a:ext cy="3051375" cx="40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